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60" r:id="rId6"/>
    <p:sldId id="259" r:id="rId7"/>
    <p:sldId id="261" r:id="rId8"/>
    <p:sldId id="262" r:id="rId9"/>
    <p:sldId id="265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6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D1FC-87DF-4090-9428-F6D6A7D6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92E9C-693E-4531-806A-89BA56E7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8B7DB-E1F7-4A91-A225-D98574ED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2AC93-C3D1-4C48-97C2-5F13A630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A238A-F6FC-49CE-999C-E37BC89B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1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4E46F-C5F5-4E78-8FAD-BCE4E964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61DCF9-D0E1-4779-8CC8-052C7FAC5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2EC55-D7EE-4151-B8D8-2229183E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81EC-CD19-498D-98D8-D7BD8FA7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CA1E4-B9FE-47CB-90C9-1E6F2641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4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2092A1-7B03-4716-B01E-423784EAF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CC505-9B90-4DAC-94B8-426D48242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D7C32-27D1-4438-9B17-99522403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EA376-5DAE-4451-A141-AE9E442C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0F01A-6AEA-43C2-AFFE-FB4E8B19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7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FBFAC-6446-4345-AA6F-BF684A9E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E8BEA-BDA2-411C-A555-580D8A9C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2A063-2FE7-4137-8E2A-1E85C91F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C3043-3FD4-4321-A0E3-FBEBA9FE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7101D-9882-4357-8C2B-41D3EF74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8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25731-DB35-4C38-8757-62DD04DD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C3D4FA-A577-4210-B95A-41653411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541E6-70CA-468F-A472-EE80D86F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9E49-7DA4-46C6-9DCE-1E4276B3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6C156-8132-4F9A-A08D-A6579301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7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84365-7CAC-4B4B-88E6-A7F66F7D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8B395-E7B6-4C2E-9675-D56ED0190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D2480-1891-4B46-A70A-3526BEC5C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A88B7-24B8-45D4-8DA1-01AF8756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64A8A-DBE0-44A1-B531-0BF0CD62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DDE6C7-BAF5-4799-B94E-368C42EB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6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E3538-C16E-4912-B098-4D997688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0FF1-4FE0-4E73-B0C1-264F1017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F034A-9898-4E33-8E4D-B3A5504FA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33B190-6F01-43F8-9334-A8B572A01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81AD68-560B-4100-B38E-052FC3492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E636CF-04AB-401E-814C-824D2978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C32BB9-9922-4CA9-A043-1508BECE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FDFC3-C471-457A-9D1B-CC031626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6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EEA2-CB3C-4F7E-A5C2-340A2D48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610B13-D38B-496B-8580-EB391E6F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33D1F7-106C-4AF9-AF70-A866368E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7A7C3-76B2-4BB2-856E-D87E94C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9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3999E9-7A42-495A-A2B6-94FD4BB5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6BC336-67D5-4525-80E6-5BBB3B9D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7E9E5-C97B-4DF5-8617-104A3702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1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CC59-22A6-47E3-9190-F5F72B36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66BB1-C0B5-457E-8BE3-7A3DAB5B4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B66E9-3D1E-45D0-8264-81EA86755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41BA27-7628-4FF3-8641-17B2AC15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760C7-42DB-4518-8962-6006E69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5460F-3104-4E0F-9337-A854AD1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4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F588B-D793-42C3-AAD7-9C193A15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341DC4-181F-4A74-BA9B-1EE0D5CA1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76255E-7AA6-4489-8264-70B3AF0D8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571C7-CE6C-4E59-A50D-D56BAD7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B7B8B3-3E03-4DBF-B168-01F6F4E1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3E350-4CFB-4032-97DA-E7E32173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5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CC735C-E64E-4015-9AEC-0BA48364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FF06B-457A-46D9-9ED9-0F67BEB3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BD851-82CA-490F-8C9F-B1817F648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E408-882D-4CD5-89F0-67D85C0A7C4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F78DD-5A14-4EF6-98B8-179465928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421C4-B05B-40BF-AE85-7D01A98B1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05FC7-3DB7-4697-95C5-AC924EE09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FB6C6-1E02-421F-AC4A-2CFCBDF9F400}"/>
              </a:ext>
            </a:extLst>
          </p:cNvPr>
          <p:cNvSpPr txBox="1"/>
          <p:nvPr/>
        </p:nvSpPr>
        <p:spPr>
          <a:xfrm>
            <a:off x="4189752" y="2218544"/>
            <a:ext cx="3045962" cy="1690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ZEPETO</a:t>
            </a: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를 활용한</a:t>
            </a:r>
            <a:endParaRPr lang="en-US" altLang="ko-KR" sz="2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아바타 생성하기</a:t>
            </a:r>
          </a:p>
        </p:txBody>
      </p:sp>
    </p:spTree>
    <p:extLst>
      <p:ext uri="{BB962C8B-B14F-4D97-AF65-F5344CB8AC3E}">
        <p14:creationId xmlns:p14="http://schemas.microsoft.com/office/powerpoint/2010/main" val="221322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B986A-1607-4CAA-B929-C16E782B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0" y="897084"/>
            <a:ext cx="3654016" cy="2259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C361B7-78EB-442C-812D-F7A04CF1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34" y="897085"/>
            <a:ext cx="7173326" cy="41439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CB7DEB-8892-41C5-98C6-EE76BE3FAAB3}"/>
              </a:ext>
            </a:extLst>
          </p:cNvPr>
          <p:cNvSpPr/>
          <p:nvPr/>
        </p:nvSpPr>
        <p:spPr>
          <a:xfrm>
            <a:off x="852854" y="1565030"/>
            <a:ext cx="2831123" cy="32531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E5151E4-1564-4AF0-90E9-AC5350363C4D}"/>
              </a:ext>
            </a:extLst>
          </p:cNvPr>
          <p:cNvSpPr/>
          <p:nvPr/>
        </p:nvSpPr>
        <p:spPr>
          <a:xfrm>
            <a:off x="4495534" y="207603"/>
            <a:ext cx="1739516" cy="430823"/>
          </a:xfrm>
          <a:prstGeom prst="wedgeRectCallout">
            <a:avLst>
              <a:gd name="adj1" fmla="val -20833"/>
              <a:gd name="adj2" fmla="val 8290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테마 변경</a:t>
            </a:r>
          </a:p>
        </p:txBody>
      </p:sp>
    </p:spTree>
    <p:extLst>
      <p:ext uri="{BB962C8B-B14F-4D97-AF65-F5344CB8AC3E}">
        <p14:creationId xmlns:p14="http://schemas.microsoft.com/office/powerpoint/2010/main" val="98774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18A5D5-3F2D-4876-AFB2-CD3C6FCF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90" y="4469905"/>
            <a:ext cx="3334215" cy="1209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6E9238-5ECF-4708-8244-5F4B7AB3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7" y="4469905"/>
            <a:ext cx="3267531" cy="12288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07A25D-8434-4528-B57A-6CBB7BDB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90" y="341990"/>
            <a:ext cx="8473374" cy="31925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78B08A-0617-46F2-912C-CAE883392FA1}"/>
              </a:ext>
            </a:extLst>
          </p:cNvPr>
          <p:cNvSpPr/>
          <p:nvPr/>
        </p:nvSpPr>
        <p:spPr>
          <a:xfrm>
            <a:off x="1072662" y="2514599"/>
            <a:ext cx="2250830" cy="32531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576FD3-31F6-4E54-A4B6-A85E4BAB4F34}"/>
              </a:ext>
            </a:extLst>
          </p:cNvPr>
          <p:cNvSpPr/>
          <p:nvPr/>
        </p:nvSpPr>
        <p:spPr>
          <a:xfrm>
            <a:off x="4177391" y="4818185"/>
            <a:ext cx="720970" cy="3868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3044E60-D29B-4429-8DF8-430091F1D363}"/>
              </a:ext>
            </a:extLst>
          </p:cNvPr>
          <p:cNvSpPr/>
          <p:nvPr/>
        </p:nvSpPr>
        <p:spPr>
          <a:xfrm>
            <a:off x="1992026" y="3103685"/>
            <a:ext cx="1739516" cy="430823"/>
          </a:xfrm>
          <a:prstGeom prst="wedgeRectCallout">
            <a:avLst>
              <a:gd name="adj1" fmla="val -32036"/>
              <a:gd name="adj2" fmla="val -893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이름으로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C9898E4-E916-4CA1-A5C3-3A1956798D89}"/>
              </a:ext>
            </a:extLst>
          </p:cNvPr>
          <p:cNvSpPr/>
          <p:nvPr/>
        </p:nvSpPr>
        <p:spPr>
          <a:xfrm>
            <a:off x="4177391" y="5921831"/>
            <a:ext cx="1902919" cy="430823"/>
          </a:xfrm>
          <a:prstGeom prst="wedgeRectCallout">
            <a:avLst>
              <a:gd name="adj1" fmla="val -29881"/>
              <a:gd name="adj2" fmla="val -997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F5 </a:t>
            </a:r>
            <a:r>
              <a:rPr lang="ko-KR" altLang="en-US" dirty="0"/>
              <a:t>키를 누르면</a:t>
            </a:r>
          </a:p>
        </p:txBody>
      </p:sp>
    </p:spTree>
    <p:extLst>
      <p:ext uri="{BB962C8B-B14F-4D97-AF65-F5344CB8AC3E}">
        <p14:creationId xmlns:p14="http://schemas.microsoft.com/office/powerpoint/2010/main" val="325425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13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4B6E37-63B3-4354-90D1-6E915ED3E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97" y="0"/>
            <a:ext cx="34822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7B5E96-9CDA-4D5D-A55E-B5FE0B887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8" y="0"/>
            <a:ext cx="34822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C2636-FB35-4955-837F-5EC4F2151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39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5F10023-F929-4AE4-A41F-3BDBB39F7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0" y="0"/>
            <a:ext cx="3482200" cy="68580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7F8575D-D625-4637-B1AE-7F41A5B5FAA1}"/>
              </a:ext>
            </a:extLst>
          </p:cNvPr>
          <p:cNvSpPr/>
          <p:nvPr/>
        </p:nvSpPr>
        <p:spPr>
          <a:xfrm>
            <a:off x="3925442" y="2490953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24FDC4-315E-4516-8471-5401D3C48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20" y="0"/>
            <a:ext cx="348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2E66B3-C1B7-4886-BB2D-FBBC7B1D8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9" y="0"/>
            <a:ext cx="3482200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6507D0A-5FBA-44AC-9351-8930F09347F5}"/>
              </a:ext>
            </a:extLst>
          </p:cNvPr>
          <p:cNvSpPr/>
          <p:nvPr/>
        </p:nvSpPr>
        <p:spPr>
          <a:xfrm>
            <a:off x="2426081" y="5817476"/>
            <a:ext cx="1138735" cy="1040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4192DF-0C47-4588-A669-17E88518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4" y="0"/>
            <a:ext cx="3482200" cy="6858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EEAB7AE-F7A6-49CF-A29C-0E0E24CB670D}"/>
              </a:ext>
            </a:extLst>
          </p:cNvPr>
          <p:cNvSpPr/>
          <p:nvPr/>
        </p:nvSpPr>
        <p:spPr>
          <a:xfrm>
            <a:off x="8532593" y="6337738"/>
            <a:ext cx="600898" cy="499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5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73EDA7-E468-4839-8FB4-8D203028B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D6B73D-4053-4D18-9794-A7C10F1C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5" y="0"/>
            <a:ext cx="34822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9100ABB-7E62-46E2-8DE9-D6E8AF6882EB}"/>
              </a:ext>
            </a:extLst>
          </p:cNvPr>
          <p:cNvSpPr/>
          <p:nvPr/>
        </p:nvSpPr>
        <p:spPr>
          <a:xfrm>
            <a:off x="1206882" y="5554717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0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C1738A-86B0-4903-9F23-49AE6052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0"/>
            <a:ext cx="3482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B3D18-449F-44B4-BE6E-AC72041AE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00" y="0"/>
            <a:ext cx="34822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B9249B8-5943-4FB3-988D-26D9DF509523}"/>
              </a:ext>
            </a:extLst>
          </p:cNvPr>
          <p:cNvSpPr/>
          <p:nvPr/>
        </p:nvSpPr>
        <p:spPr>
          <a:xfrm>
            <a:off x="2139928" y="5523186"/>
            <a:ext cx="947740" cy="835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DC8342-70C1-4615-92D7-ADD692C95150}"/>
              </a:ext>
            </a:extLst>
          </p:cNvPr>
          <p:cNvSpPr/>
          <p:nvPr/>
        </p:nvSpPr>
        <p:spPr>
          <a:xfrm>
            <a:off x="5990896" y="6211614"/>
            <a:ext cx="796413" cy="646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1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87521-60FB-4DE5-94E8-A09E51FF646E}"/>
              </a:ext>
            </a:extLst>
          </p:cNvPr>
          <p:cNvSpPr txBox="1"/>
          <p:nvPr/>
        </p:nvSpPr>
        <p:spPr>
          <a:xfrm>
            <a:off x="3900924" y="2218544"/>
            <a:ext cx="3623620" cy="1690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코딩을 위한</a:t>
            </a:r>
            <a:endParaRPr lang="en-US" altLang="ko-KR" sz="28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Notepad++ </a:t>
            </a:r>
            <a:r>
              <a:rPr lang="ko-KR" altLang="en-US" sz="28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335964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D5111-0029-486F-A5AD-C3F7FC2D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5" y="350797"/>
            <a:ext cx="5623454" cy="5268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88E16-0767-492D-9BDD-F56AB4E8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275" y="350797"/>
            <a:ext cx="5662719" cy="1485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123288-B49D-462D-9969-8F4ACDEF6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275" y="2010154"/>
            <a:ext cx="4859795" cy="44970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DF2DD36-0F0E-4742-8453-CC5A005BAD52}"/>
              </a:ext>
            </a:extLst>
          </p:cNvPr>
          <p:cNvSpPr/>
          <p:nvPr/>
        </p:nvSpPr>
        <p:spPr>
          <a:xfrm>
            <a:off x="6016275" y="4321267"/>
            <a:ext cx="2072054" cy="209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6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3B69FD-EA9C-433C-B42E-C0B34AA2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" y="250020"/>
            <a:ext cx="6912669" cy="3599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362B46-B8CE-45C1-9523-6BCB3707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47" y="250020"/>
            <a:ext cx="4344006" cy="61730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FA2FB7-4E84-4B08-A3D2-571C4D842E14}"/>
              </a:ext>
            </a:extLst>
          </p:cNvPr>
          <p:cNvSpPr/>
          <p:nvPr/>
        </p:nvSpPr>
        <p:spPr>
          <a:xfrm>
            <a:off x="7234446" y="1336430"/>
            <a:ext cx="1953515" cy="50028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29F96EB-5898-48C1-B536-7301AE82768A}"/>
              </a:ext>
            </a:extLst>
          </p:cNvPr>
          <p:cNvSpPr/>
          <p:nvPr/>
        </p:nvSpPr>
        <p:spPr>
          <a:xfrm>
            <a:off x="2858256" y="3336550"/>
            <a:ext cx="2575678" cy="430823"/>
          </a:xfrm>
          <a:prstGeom prst="wedgeRectCallout">
            <a:avLst>
              <a:gd name="adj1" fmla="val -29881"/>
              <a:gd name="adj2" fmla="val -997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드래그해서 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1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20</Words>
  <Application>Microsoft Office PowerPoint</Application>
  <PresentationFormat>와이드스크린</PresentationFormat>
  <Paragraphs>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minku.koo</dc:creator>
  <cp:lastModifiedBy>minku.koo</cp:lastModifiedBy>
  <cp:revision>20</cp:revision>
  <dcterms:created xsi:type="dcterms:W3CDTF">2024-04-26T14:39:53Z</dcterms:created>
  <dcterms:modified xsi:type="dcterms:W3CDTF">2024-04-28T07:33:21Z</dcterms:modified>
</cp:coreProperties>
</file>